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7" r:id="rId3"/>
    <p:sldId id="265" r:id="rId4"/>
    <p:sldId id="266" r:id="rId5"/>
    <p:sldId id="267" r:id="rId6"/>
    <p:sldId id="269" r:id="rId7"/>
    <p:sldId id="268" r:id="rId8"/>
    <p:sldId id="270" r:id="rId9"/>
    <p:sldId id="271" r:id="rId10"/>
    <p:sldId id="275" r:id="rId11"/>
    <p:sldId id="276" r:id="rId12"/>
    <p:sldId id="273" r:id="rId13"/>
    <p:sldId id="274" r:id="rId14"/>
    <p:sldId id="279" r:id="rId15"/>
    <p:sldId id="278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0D2"/>
    <a:srgbClr val="F05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5"/>
    <p:restoredTop sz="94577"/>
  </p:normalViewPr>
  <p:slideViewPr>
    <p:cSldViewPr snapToGrid="0">
      <p:cViewPr varScale="1">
        <p:scale>
          <a:sx n="116" d="100"/>
          <a:sy n="116" d="100"/>
        </p:scale>
        <p:origin x="67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C638A-F95C-A94F-A670-677058B3149B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0A028-0CA6-1549-A6C7-BA11AA6769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451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7538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016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336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A7A742-4272-EDCB-EC4C-AD3FDAEA4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8A002A-49BB-E612-1CE9-B6EF3F146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962238-C236-48FD-6435-648CBE2D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4B4C9F-480B-65DD-753F-2AFA807D0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2DCC4C-D78B-3E6C-0349-12DEA243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1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57602-AAF9-517A-9D5A-53346B354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D02907-1F38-EF33-FD40-D979131F7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262459-C14B-0765-BC60-4B8CEF980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3D5985-38F4-74CC-C816-976D592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8013B-A5C8-ECF6-3DC5-5059CE5AB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683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8CB166-A76D-FA11-408D-D94F6B012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0BA3383-69BF-34DF-0AF9-5D83ADECE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EDE144-5E1C-A8F7-CD3A-66A49D9AD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68C1B8-1E6E-D7D7-0A98-4B5CF3BAD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E2D23B-661B-C10B-B1EA-07F23A8D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88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3FF27-A4A0-5A4A-708E-136B2347B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FC6B71-7DA7-D6B7-122E-4EBCCAAC3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A86F37-5194-EACD-6131-34EC1836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C6E43C-7B1E-EE89-2971-6DB968EF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F8C88F-4DC9-C866-D4AA-77429F5B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938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655842-507B-A7D9-E5D6-7975D279A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B1A120-5950-52E5-070C-8A72F70BD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B24DEB-117D-1E3F-0331-6A8BA9610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6D3E96-DD87-A76F-6F5E-08B1E80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70EB23-D153-76C1-A9BB-29B8D1E7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1954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10354B-9C41-871D-2468-F66C3756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C4FF75-4DA9-5C88-19ED-EE125DD5BC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8EB4CE-16DA-486C-1D55-B642773CE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EA7CF5-B588-5045-28C0-107FB820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B57FB8-9754-2F69-62A2-F8F29A88A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1DDF8E3-27AF-6BAB-AEF9-1B4E7BC7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55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8B951-33D7-3D8C-6596-7C3E7A4F8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9583D7-28E8-381D-D9C7-45B016EF5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995764-2D21-B006-BBAC-9E007AAF8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457C469-818B-D4C0-841C-D267D7EBD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DFB38BF-663A-54E4-A96D-203FEB0E8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5F96E72-384D-C8EF-7A9F-BD7C35A1F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E953809-3ABB-1577-76A5-68BAD138F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D9D610B-9DE4-156F-CAFA-144C655FD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9793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AF9E0-983E-4276-1510-78649DBA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EA21B5F-8327-6A1F-0A17-DF1C5FE7F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EA716C8-4E01-DFD6-B9B5-2B569DCF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C33105F-A295-3AAB-46AF-1FBE254A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2378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6FA09D0-16D4-1D52-8A8B-F0DBD2C4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6568811-B2F8-BBDF-A912-61BE3F80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A744F6-9C6E-01D3-27DB-FDDCF6A3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1196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711DC-3322-E5FE-7B9A-9EEE07188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DFFF8C-E3F9-F2CB-6D19-8D8E49F07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E8C0CD1-A51D-83C9-31CB-574671BC2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10E9EE-8A66-53D8-02D1-986A4CF77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9763357-E7A9-7C64-34C8-109DA8822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DDF0AAE-9BBB-7A23-3FDD-DA62D8EC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60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82C03-9EBE-A068-C730-5C8E4F85A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6537ABE-4047-DC81-2848-004D8E05F8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E3B7AD-F2C9-080F-C632-AE8296E43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802317-992B-F21A-D4AB-94F4D8717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E152C8-EAB9-9F53-6148-7A4BF655E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7CF752-1BD9-96E0-70BA-8860FC62B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6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87FE724-CE1A-338A-D270-E81F8550C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25FEC9-A8F0-9B17-25D6-7B23349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8578EE-A08B-27E1-5981-36A9D4C6E2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4FC64-2037-0241-ABA9-07F3E238805A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1B489D-0B3E-D7CA-78DC-1D3C783CC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F25319-61BA-65E1-9AF7-35D1D0DCF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33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ustavohenriquess/utils/tree/main/git" TargetMode="External"/><Relationship Id="rId4" Type="http://schemas.openxmlformats.org/officeDocument/2006/relationships/hyperlink" Target="https://www.conventionalcommits.org/en/v1.0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448E9219-97A3-6797-99FF-7B0C781A0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6DA3FDB-A639-5C97-A7EB-A91E75C4B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47157"/>
            <a:ext cx="9144000" cy="3363686"/>
          </a:xfrm>
        </p:spPr>
        <p:txBody>
          <a:bodyPr>
            <a:norm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CONVENTIONAL</a:t>
            </a:r>
            <a:b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</a:br>
            <a: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COMMITS</a:t>
            </a:r>
          </a:p>
        </p:txBody>
      </p:sp>
    </p:spTree>
    <p:extLst>
      <p:ext uri="{BB962C8B-B14F-4D97-AF65-F5344CB8AC3E}">
        <p14:creationId xmlns:p14="http://schemas.microsoft.com/office/powerpoint/2010/main" val="36957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2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 err="1">
                <a:solidFill>
                  <a:schemeClr val="bg1"/>
                </a:solidFill>
              </a:rPr>
              <a:t>CommitLint</a:t>
            </a:r>
            <a:endParaRPr lang="pt-BR" sz="36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pt-BR" sz="3600" b="1" dirty="0" err="1">
                <a:solidFill>
                  <a:schemeClr val="bg1"/>
                </a:solidFill>
              </a:rPr>
              <a:t>ommitLint</a:t>
            </a:r>
            <a:endParaRPr lang="pt-BR" sz="3600" b="1" dirty="0">
              <a:solidFill>
                <a:schemeClr val="bg1"/>
              </a:solidFill>
            </a:endParaRPr>
          </a:p>
        </p:txBody>
      </p:sp>
      <p:pic>
        <p:nvPicPr>
          <p:cNvPr id="6" name="Gravação de Tela 2022-10-15 às 16.57.14">
            <a:hlinkClick r:id="" action="ppaction://media"/>
            <a:extLst>
              <a:ext uri="{FF2B5EF4-FFF2-40B4-BE49-F238E27FC236}">
                <a16:creationId xmlns:a16="http://schemas.microsoft.com/office/drawing/2014/main" id="{D128F2C2-35DA-712F-C7B8-3ABE40E3B4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32510" y="2389106"/>
            <a:ext cx="6926980" cy="4331242"/>
          </a:xfrm>
          <a:prstGeom prst="rect">
            <a:avLst/>
          </a:prstGeom>
        </p:spPr>
      </p:pic>
      <p:pic>
        <p:nvPicPr>
          <p:cNvPr id="7" name="Imagem 6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44BF74A6-20BB-6E1A-8402-E701D227F6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765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2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 err="1">
                <a:solidFill>
                  <a:schemeClr val="bg1"/>
                </a:solidFill>
                <a:latin typeface=""/>
              </a:rPr>
              <a:t>Commitzen</a:t>
            </a:r>
            <a:endParaRPr lang="pt-BR" sz="36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2" name="Gravação de Tela 2022-10-15 às 17.02.43">
            <a:hlinkClick r:id="" action="ppaction://media"/>
            <a:extLst>
              <a:ext uri="{FF2B5EF4-FFF2-40B4-BE49-F238E27FC236}">
                <a16:creationId xmlns:a16="http://schemas.microsoft.com/office/drawing/2014/main" id="{241F84FD-2BBB-80EA-029D-F53E1B5BA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6503" y="2465235"/>
            <a:ext cx="8258994" cy="4145628"/>
          </a:xfrm>
          <a:prstGeom prst="rect">
            <a:avLst/>
          </a:prstGeom>
        </p:spPr>
      </p:pic>
      <p:pic>
        <p:nvPicPr>
          <p:cNvPr id="3" name="Imagem 2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367B059F-1F6B-07EA-2047-83D62C22E2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2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Tive uma ideia</a:t>
            </a:r>
          </a:p>
        </p:txBody>
      </p:sp>
      <p:pic>
        <p:nvPicPr>
          <p:cNvPr id="7" name="Imagem 6" descr="Uma imagem contendo água, comida, pássaro, sopa&#10;&#10;Descrição gerada automaticamente">
            <a:extLst>
              <a:ext uri="{FF2B5EF4-FFF2-40B4-BE49-F238E27FC236}">
                <a16:creationId xmlns:a16="http://schemas.microsoft.com/office/drawing/2014/main" id="{E82205C5-EC99-4B6B-059D-242A47B74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282" y="1935479"/>
            <a:ext cx="6997435" cy="4206875"/>
          </a:xfrm>
          <a:prstGeom prst="rect">
            <a:avLst/>
          </a:prstGeom>
        </p:spPr>
      </p:pic>
      <p:pic>
        <p:nvPicPr>
          <p:cNvPr id="3" name="Imagem 2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0410EC93-7999-ECD5-3E90-738B1AC52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8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Tive uma ideia</a:t>
            </a:r>
          </a:p>
        </p:txBody>
      </p:sp>
      <p:pic>
        <p:nvPicPr>
          <p:cNvPr id="3" name="Gravação de Tela 2022-10-15 às 17.16.04">
            <a:hlinkClick r:id="" action="ppaction://media"/>
            <a:extLst>
              <a:ext uri="{FF2B5EF4-FFF2-40B4-BE49-F238E27FC236}">
                <a16:creationId xmlns:a16="http://schemas.microsoft.com/office/drawing/2014/main" id="{C62F9B61-A986-2B3F-513D-6CBF964A69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1980" y="1445238"/>
            <a:ext cx="8448039" cy="5280025"/>
          </a:xfrm>
          <a:prstGeom prst="rect">
            <a:avLst/>
          </a:prstGeom>
        </p:spPr>
      </p:pic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1AAE58-B620-6D57-EAFC-BDAFCF329A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LINKS ÚTEIS</a:t>
            </a: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1AAE58-B620-6D57-EAFC-BDAFCF329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C4D3052-3973-8F14-BF80-E0F017C49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266" y="2055813"/>
            <a:ext cx="9861468" cy="3991429"/>
          </a:xfrm>
        </p:spPr>
        <p:txBody>
          <a:bodyPr anchor="t">
            <a:normAutofit/>
          </a:bodyPr>
          <a:lstStyle/>
          <a:p>
            <a:r>
              <a:rPr lang="pt-BR" dirty="0">
                <a:solidFill>
                  <a:schemeClr val="bg1"/>
                </a:solidFill>
                <a:latin typeface="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Convention Commits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Repositórios com o Script</a:t>
            </a:r>
            <a:endParaRPr lang="pt-BR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52173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4B2BF31D-6E08-3029-7D24-FF5651888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370" y="0"/>
            <a:ext cx="6180773" cy="6858000"/>
          </a:xfrm>
          <a:prstGeom prst="rect">
            <a:avLst/>
          </a:prstGeom>
        </p:spPr>
      </p:pic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51C39A3A-46FB-E986-F9F7-01E0BB7BF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30" y="0"/>
            <a:ext cx="12180232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80F6410A-CA07-CC70-4CBB-621DA05E0D3F}"/>
              </a:ext>
            </a:extLst>
          </p:cNvPr>
          <p:cNvSpPr txBox="1">
            <a:spLocks/>
          </p:cNvSpPr>
          <p:nvPr/>
        </p:nvSpPr>
        <p:spPr>
          <a:xfrm>
            <a:off x="530942" y="447676"/>
            <a:ext cx="10515600" cy="7223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200" b="1" dirty="0">
                <a:solidFill>
                  <a:schemeClr val="bg1"/>
                </a:solidFill>
                <a:latin typeface=""/>
              </a:rPr>
              <a:t>Contato</a:t>
            </a:r>
            <a:endParaRPr lang="pt-BR" sz="44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4C3984A-6E24-B3ED-3CCE-70904128A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875" y="1617716"/>
            <a:ext cx="4844847" cy="484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7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4B2BF31D-6E08-3029-7D24-FF5651888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370" y="0"/>
            <a:ext cx="6180773" cy="6858000"/>
          </a:xfrm>
          <a:prstGeom prst="rect">
            <a:avLst/>
          </a:prstGeom>
        </p:spPr>
      </p:pic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51C39A3A-46FB-E986-F9F7-01E0BB7BF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30" y="0"/>
            <a:ext cx="12180232" cy="6858000"/>
          </a:xfrm>
          <a:prstGeom prst="rect">
            <a:avLst/>
          </a:prstGeom>
        </p:spPr>
      </p:pic>
      <p:sp>
        <p:nvSpPr>
          <p:cNvPr id="8" name="Subtítulo 7">
            <a:extLst>
              <a:ext uri="{FF2B5EF4-FFF2-40B4-BE49-F238E27FC236}">
                <a16:creationId xmlns:a16="http://schemas.microsoft.com/office/drawing/2014/main" id="{7FD1D273-3882-F547-D147-D180A3E53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942" y="1617716"/>
            <a:ext cx="7482348" cy="3779784"/>
          </a:xfrm>
        </p:spPr>
        <p:txBody>
          <a:bodyPr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Gustavo Henrique (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Gu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Henriques) – 26 anos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Desenvolvedor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Backend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– Engenheiro da Computação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Application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Development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Analist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na Accenture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Community Manager da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Thasfin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Community</a:t>
            </a:r>
          </a:p>
          <a:p>
            <a:pPr marL="0" indent="0" algn="l">
              <a:lnSpc>
                <a:spcPct val="150000"/>
              </a:lnSpc>
              <a:buNone/>
            </a:pPr>
            <a:endParaRPr lang="pt-BR" sz="1800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pt-BR" sz="1800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Curiosidade: Amo música e sou músico </a:t>
            </a:r>
          </a:p>
          <a:p>
            <a:pPr algn="l"/>
            <a:endParaRPr lang="pt-BR" sz="1800" dirty="0">
              <a:solidFill>
                <a:schemeClr val="bg1"/>
              </a:solidFill>
            </a:endParaRP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80F6410A-CA07-CC70-4CBB-621DA05E0D3F}"/>
              </a:ext>
            </a:extLst>
          </p:cNvPr>
          <p:cNvSpPr txBox="1">
            <a:spLocks/>
          </p:cNvSpPr>
          <p:nvPr/>
        </p:nvSpPr>
        <p:spPr>
          <a:xfrm>
            <a:off x="530942" y="447676"/>
            <a:ext cx="10515600" cy="7223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200" b="1" dirty="0">
                <a:solidFill>
                  <a:schemeClr val="bg1"/>
                </a:solidFill>
                <a:latin typeface=""/>
              </a:rPr>
              <a:t>Quem sou eu</a:t>
            </a:r>
            <a:r>
              <a:rPr lang="pt-BR" sz="4400" b="1" dirty="0">
                <a:solidFill>
                  <a:schemeClr val="bg1"/>
                </a:solidFill>
                <a:latin typeface="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60918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667F623C-D490-E11A-AED4-E2D95CC42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07A2D05-B2A5-6876-8928-49545F353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7962C2-7DD5-2A37-B5A2-C54FE010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16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600" b="1" dirty="0" err="1">
                <a:solidFill>
                  <a:schemeClr val="bg1"/>
                </a:solidFill>
                <a:latin typeface=""/>
              </a:rPr>
              <a:t>Conventional</a:t>
            </a:r>
            <a:r>
              <a:rPr lang="pt-BR" sz="3600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3600" b="1" dirty="0" err="1">
                <a:solidFill>
                  <a:schemeClr val="bg1"/>
                </a:solidFill>
                <a:latin typeface=""/>
              </a:rPr>
              <a:t>Commits</a:t>
            </a:r>
            <a:endParaRPr lang="pt-BR" sz="36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AD8EAFA-337E-5DA8-8E14-71C8AE4F202B}"/>
              </a:ext>
            </a:extLst>
          </p:cNvPr>
          <p:cNvSpPr txBox="1">
            <a:spLocks/>
          </p:cNvSpPr>
          <p:nvPr/>
        </p:nvSpPr>
        <p:spPr>
          <a:xfrm>
            <a:off x="838201" y="2577054"/>
            <a:ext cx="10515599" cy="3825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>
                <a:solidFill>
                  <a:schemeClr val="bg1"/>
                </a:solidFill>
                <a:latin typeface=""/>
              </a:rPr>
              <a:t>Benefícios: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Criação automatizada de </a:t>
            </a:r>
            <a:r>
              <a:rPr lang="pt-BR" sz="3200" dirty="0" err="1">
                <a:solidFill>
                  <a:schemeClr val="bg1"/>
                </a:solidFill>
                <a:latin typeface=""/>
              </a:rPr>
              <a:t>CHANGELOGs</a:t>
            </a:r>
            <a:endParaRPr lang="pt-BR" sz="3200" dirty="0">
              <a:solidFill>
                <a:schemeClr val="bg1"/>
              </a:solidFill>
              <a:latin typeface=""/>
            </a:endParaRP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Histórico estruturado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Facilita a criação de relatórios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Facilita a entrada  de novos </a:t>
            </a:r>
            <a:r>
              <a:rPr lang="pt-BR" sz="3200" dirty="0" err="1">
                <a:solidFill>
                  <a:schemeClr val="bg1"/>
                </a:solidFill>
                <a:latin typeface=""/>
              </a:rPr>
              <a:t>Devs</a:t>
            </a:r>
            <a:endParaRPr lang="pt-BR" sz="3200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10" name="Imagem 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7A9C6719-2A76-8893-8238-B3427054B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240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EA2FD278-2E97-5074-FC0E-4C75AF006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56120" cy="4352400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Padrão do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conventional</a:t>
            </a:r>
            <a:r>
              <a:rPr lang="pt-BR" dirty="0">
                <a:solidFill>
                  <a:schemeClr val="bg1"/>
                </a:solidFill>
                <a:latin typeface="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commits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endParaRPr lang="pt-BR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[TIPO](ESCOPO): [DESCRIÇÃO_DO_COMMIT]</a:t>
            </a:r>
            <a:br>
              <a:rPr lang="pt-BR" dirty="0">
                <a:solidFill>
                  <a:schemeClr val="bg1"/>
                </a:solidFill>
                <a:latin typeface=""/>
              </a:rPr>
            </a:br>
            <a:r>
              <a:rPr lang="pt-BR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63C82F0A-DB72-A21E-4CE4-C875B762F8FA}"/>
              </a:ext>
            </a:extLst>
          </p:cNvPr>
          <p:cNvSpPr txBox="1">
            <a:spLocks/>
          </p:cNvSpPr>
          <p:nvPr/>
        </p:nvSpPr>
        <p:spPr>
          <a:xfrm>
            <a:off x="9281160" y="1825625"/>
            <a:ext cx="2072640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Tipos:</a:t>
            </a: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Feat</a:t>
            </a: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Fix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Style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Refactor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Test</a:t>
            </a: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Docs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Chore</a:t>
            </a:r>
          </a:p>
        </p:txBody>
      </p:sp>
      <p:pic>
        <p:nvPicPr>
          <p:cNvPr id="9" name="Imagem 8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BE6015-5788-42DA-6015-E0FB7423B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11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17A0CB16-DC3B-CE44-D83F-D55410949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856141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[DESCRIÇÃO_DO_COMMIT]</a:t>
            </a:r>
            <a:br>
              <a:rPr lang="pt-BR" b="1" dirty="0">
                <a:solidFill>
                  <a:schemeClr val="bg1"/>
                </a:solidFill>
                <a:latin typeface=""/>
              </a:rPr>
            </a:br>
            <a:r>
              <a:rPr lang="pt-BR" b="1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Escopo</a:t>
            </a:r>
            <a:r>
              <a:rPr lang="pt-BR" b="1" dirty="0">
                <a:solidFill>
                  <a:schemeClr val="bg1"/>
                </a:solidFill>
              </a:rPr>
              <a:t>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escopo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é uma parte opcional, curta e de fácil compreensão.  É nela que iremos dizer qual parte do código foi modificada, como indicar que fizemos alterações apenas na camada de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Client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de um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microsserviço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.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43D2F243-1E82-E303-DBDB-59BE3EFD5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7867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7603F290-E7AF-76AB-94CD-E5496E821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7512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br>
              <a:rPr lang="pt-BR" b="1" dirty="0">
                <a:solidFill>
                  <a:schemeClr val="bg1"/>
                </a:solidFill>
                <a:latin typeface=""/>
              </a:rPr>
            </a:br>
            <a:r>
              <a:rPr lang="pt-BR" b="1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Descrição:</a:t>
            </a:r>
            <a:br>
              <a:rPr lang="pt-BR" sz="2200" b="1" dirty="0">
                <a:solidFill>
                  <a:schemeClr val="bg1"/>
                </a:solidFill>
                <a:latin typeface=""/>
              </a:rPr>
            </a:b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A descrição, juntamente com o tipo, é uma das partes mais importantes do padrão: é aqui que deve ser descrito, de maneira clara, sucinta e simplificada, o que foi realizado no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. É recomendado que essa parte tenha, no máximo, 70 caracteres, para que não se estenda muito.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1978A5C6-B9F2-51CB-BD5E-0771CAC28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5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B37DB2AD-AEEE-04A0-FE41-838B03344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Corpo: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corpo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é também opcional. Nele,  pode-se realizar uma descrição mais detalhada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, indicar razões para a realização dele e consequências que ele pode vir a causar, além de alguma outra observação que seja pertinente.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-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Creating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new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route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to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pic>
        <p:nvPicPr>
          <p:cNvPr id="10" name="Imagem 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E23CCA0B-19DD-AADD-0FC8-0859A0C96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73668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A9AE1FC2-AC37-8B50-E388-B55F975D9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Rodapé:</a:t>
            </a:r>
          </a:p>
          <a:p>
            <a:pPr marL="0" indent="0">
              <a:buNone/>
            </a:pP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rodapé, assim como o corpo, é opcional e informativo.  Ele pode ser usado como uma finalização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, informando o encerramento de uma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issue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ou o pertencimento/associação a uma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task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também.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-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Creating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new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route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to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# ISSUE-1</a:t>
            </a: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2C1E601-F7DA-345B-7DAE-C51DA9F50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34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93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solidFill>
                  <a:schemeClr val="bg1"/>
                </a:solidFill>
                <a:latin typeface=""/>
              </a:rPr>
              <a:t>Beleza, mas como praticar?</a:t>
            </a:r>
          </a:p>
        </p:txBody>
      </p:sp>
      <p:pic>
        <p:nvPicPr>
          <p:cNvPr id="12" name="Imagem 11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FC77179D-BFD4-B506-8935-92DE65767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BA9B01AE-82EA-FA5C-47DC-23A5FAE6E50E}"/>
              </a:ext>
            </a:extLst>
          </p:cNvPr>
          <p:cNvSpPr txBox="1">
            <a:spLocks/>
          </p:cNvSpPr>
          <p:nvPr/>
        </p:nvSpPr>
        <p:spPr>
          <a:xfrm>
            <a:off x="838200" y="2769624"/>
            <a:ext cx="10515600" cy="659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600" b="1" dirty="0" err="1">
                <a:solidFill>
                  <a:schemeClr val="bg1"/>
                </a:solidFill>
                <a:latin typeface=""/>
              </a:rPr>
              <a:t>CommitLint</a:t>
            </a:r>
            <a:endParaRPr lang="pt-BR" sz="36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0DA9F87-E64A-5363-697F-BB8A9DF19802}"/>
              </a:ext>
            </a:extLst>
          </p:cNvPr>
          <p:cNvSpPr txBox="1">
            <a:spLocks/>
          </p:cNvSpPr>
          <p:nvPr/>
        </p:nvSpPr>
        <p:spPr>
          <a:xfrm>
            <a:off x="838200" y="3713624"/>
            <a:ext cx="10515600" cy="659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600" b="1" dirty="0" err="1">
                <a:solidFill>
                  <a:schemeClr val="bg1"/>
                </a:solidFill>
                <a:latin typeface=""/>
              </a:rPr>
              <a:t>Commitzen</a:t>
            </a:r>
            <a:endParaRPr lang="pt-BR" sz="36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A30DA7A4-67BA-2DED-9BB6-DAEAFD43305D}"/>
              </a:ext>
            </a:extLst>
          </p:cNvPr>
          <p:cNvSpPr txBox="1">
            <a:spLocks/>
          </p:cNvSpPr>
          <p:nvPr/>
        </p:nvSpPr>
        <p:spPr>
          <a:xfrm>
            <a:off x="838200" y="4722863"/>
            <a:ext cx="10515600" cy="659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3600" b="1" dirty="0">
                <a:solidFill>
                  <a:schemeClr val="bg1"/>
                </a:solidFill>
                <a:latin typeface=""/>
              </a:rPr>
              <a:t>Husky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CA3B65E-7A16-29CB-B366-A2D5C0B2E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0576" y="2485001"/>
            <a:ext cx="7450848" cy="419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5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7237</TotalTime>
  <Words>444</Words>
  <Application>Microsoft Macintosh PowerPoint</Application>
  <PresentationFormat>Widescreen</PresentationFormat>
  <Paragraphs>78</Paragraphs>
  <Slides>15</Slides>
  <Notes>3</Notes>
  <HiddenSlides>0</HiddenSlides>
  <MMClips>3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JetBrains Mono NL Medium</vt:lpstr>
      <vt:lpstr>Tema do Office</vt:lpstr>
      <vt:lpstr>CONVENTIONAL COMMITS</vt:lpstr>
      <vt:lpstr>Apresentação do PowerPoint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Tive uma ideia</vt:lpstr>
      <vt:lpstr>Tive uma ideia</vt:lpstr>
      <vt:lpstr>LINKS ÚTEIS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e GITHUB</dc:title>
  <dc:creator>Gustavo Henrique</dc:creator>
  <cp:lastModifiedBy>Gustavo Henrique</cp:lastModifiedBy>
  <cp:revision>23</cp:revision>
  <dcterms:created xsi:type="dcterms:W3CDTF">2022-10-11T01:06:53Z</dcterms:created>
  <dcterms:modified xsi:type="dcterms:W3CDTF">2022-11-12T11:40:45Z</dcterms:modified>
</cp:coreProperties>
</file>

<file path=docProps/thumbnail.jpeg>
</file>